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D204CD8F-BFF5-4E3E-AAA5-B0F2A92144A0}">
          <p14:sldIdLst>
            <p14:sldId id="256"/>
            <p14:sldId id="257"/>
          </p14:sldIdLst>
        </p14:section>
        <p14:section name="Untitled Section" id="{F89B6F0B-9918-4218-9AAC-9844255D36F7}">
          <p14:sldIdLst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202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5956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861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2559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1178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4103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75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8382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299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03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155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778CE86-875F-4587-BCF6-FA054AFC0D53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8486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2300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H90ZBlHVPV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058BF070-8836-480B-972E-8B911D9503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-97118"/>
            <a:ext cx="12364651" cy="69551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DA92C8-C3FC-444E-81DC-F4739E040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363" y="754603"/>
            <a:ext cx="7750206" cy="167787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NUMBER SYSTEMS</a:t>
            </a:r>
            <a:endParaRPr lang="en-IN" sz="5400" b="1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7292E01-2CDE-4C02-93AE-A134D572E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6536" y="4425518"/>
            <a:ext cx="3799642" cy="146925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CLASS IX SESSION – 6</a:t>
            </a:r>
          </a:p>
          <a:p>
            <a:endParaRPr lang="en-IN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09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CB81A8F-E28B-49D9-A8ED-D5C0974B45E7}"/>
              </a:ext>
            </a:extLst>
          </p:cNvPr>
          <p:cNvSpPr/>
          <p:nvPr/>
        </p:nvSpPr>
        <p:spPr>
          <a:xfrm>
            <a:off x="1793290" y="288070"/>
            <a:ext cx="8353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600" b="1" dirty="0"/>
              <a:t>Laws of Exponents for Real Numbers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D6A8698-F54A-4AD3-8ACE-05FBEAC9C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289" y="1038687"/>
            <a:ext cx="8424909" cy="19175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4506418-9318-4629-986D-0C908C5AB2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072" y="3187083"/>
            <a:ext cx="7084381" cy="128948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6E691F7-913D-47EF-8107-9D0C5637ADB7}"/>
              </a:ext>
            </a:extLst>
          </p:cNvPr>
          <p:cNvSpPr/>
          <p:nvPr/>
        </p:nvSpPr>
        <p:spPr>
          <a:xfrm>
            <a:off x="2317072" y="4535265"/>
            <a:ext cx="6826928" cy="73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Now, watch this video for better understanding.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IN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https://www.youtube.com/watch?v=H90ZBlHVPV8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7969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51E3869-5891-4BBE-BD0A-A068640937E5}"/>
                  </a:ext>
                </a:extLst>
              </p:cNvPr>
              <p:cNvSpPr/>
              <p:nvPr/>
            </p:nvSpPr>
            <p:spPr>
              <a:xfrm>
                <a:off x="701336" y="497150"/>
                <a:ext cx="10857390" cy="48166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N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us discuss few examples for the same.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N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EXAMPLES : </a:t>
                </a:r>
                <a:r>
                  <a:rPr lang="en-IN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Simplify -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1/4</m:t>
                        </m:r>
                      </m:sup>
                    </m:sSup>
                    <m:r>
                      <a:rPr lang="en-IN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3/4</m:t>
                        </m:r>
                      </m:sup>
                    </m:sSup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3 </m:t>
                        </m:r>
                      </m:e>
                      <m:sup>
                        <m:f>
                          <m:fPr>
                            <m:ctrlP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IN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+ </m:t>
                        </m:r>
                        <m:f>
                          <m:fPr>
                            <m:ctrlP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en-IN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3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5 </m:t>
                            </m:r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1/2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5 </m:t>
                            </m:r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1/4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5 </m:t>
                        </m:r>
                      </m:e>
                      <m:sup>
                        <m:f>
                          <m:fPr>
                            <m:ctrlP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IN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−  </m:t>
                        </m:r>
                        <m:f>
                          <m:fPr>
                            <m:ctrlP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1/4</m:t>
                        </m:r>
                      </m:sup>
                    </m:sSup>
                  </m:oMath>
                </a14:m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3 </m:t>
                        </m:r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3/2</m:t>
                        </m:r>
                      </m:sup>
                    </m:sSup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7 </m:t>
                        </m:r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3/2</m:t>
                        </m:r>
                      </m:sup>
                    </m:sSup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 </m:t>
                    </m:r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 ×7 )</m:t>
                        </m:r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3/2</m:t>
                        </m:r>
                      </m:sup>
                    </m:sSup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 </m:t>
                    </m:r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21 )</m:t>
                        </m:r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3/2</m:t>
                        </m:r>
                      </m:sup>
                    </m:sSup>
                  </m:oMath>
                </a14:m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4.   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 </m:t>
                    </m:r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36 )</m:t>
                        </m:r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 × </m:t>
                        </m:r>
                        <m:f>
                          <m:fPr>
                            <m:ctrlP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6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5.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en-IN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81 )</m:t>
                        </m:r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− 1/4</m:t>
                        </m:r>
                      </m:sup>
                    </m:sSup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(81)</m:t>
                            </m:r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1/4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1/4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51E3869-5891-4BBE-BD0A-A068640937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36" y="497150"/>
                <a:ext cx="10857390" cy="4816640"/>
              </a:xfrm>
              <a:prstGeom prst="rect">
                <a:avLst/>
              </a:prstGeom>
              <a:blipFill>
                <a:blip r:embed="rId2"/>
                <a:stretch>
                  <a:fillRect l="-449" t="-7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3121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0AC128C6-29F6-40D6-BEFC-C0EF2C6AD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485" y="243334"/>
            <a:ext cx="537986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Now, do all questions of Exercise 1.6 .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4">
            <a:extLst>
              <a:ext uri="{FF2B5EF4-FFF2-40B4-BE49-F238E27FC236}">
                <a16:creationId xmlns:a16="http://schemas.microsoft.com/office/drawing/2014/main" xmlns="" id="{5E9541A3-2143-4338-BA29-36D344F5A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8485" y="1159096"/>
            <a:ext cx="8895425" cy="345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6D9754C0-4999-4E73-87A2-B08BEF3C8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04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0088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51536707-B168-4BB4-A1F6-B8848C68D48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9709" y="804863"/>
            <a:ext cx="11082291" cy="650875"/>
          </a:xfrm>
        </p:spPr>
        <p:txBody>
          <a:bodyPr>
            <a:normAutofit fontScale="90000"/>
          </a:bodyPr>
          <a:lstStyle/>
          <a:p>
            <a:r>
              <a:rPr lang="en-IN" sz="2800" cap="none" dirty="0"/>
              <a:t>Let us discuss few more examples</a:t>
            </a:r>
            <a:r>
              <a:rPr lang="en-IN" dirty="0"/>
              <a:t>.</a:t>
            </a:r>
            <a:br>
              <a:rPr lang="en-IN" dirty="0"/>
            </a:br>
            <a:endParaRPr lang="en-IN" dirty="0"/>
          </a:p>
        </p:txBody>
      </p:sp>
      <p:pic>
        <p:nvPicPr>
          <p:cNvPr id="2060" name="Picture 5">
            <a:extLst>
              <a:ext uri="{FF2B5EF4-FFF2-40B4-BE49-F238E27FC236}">
                <a16:creationId xmlns:a16="http://schemas.microsoft.com/office/drawing/2014/main" xmlns="" id="{C63C1C29-4551-40D1-B728-4B7ADB14E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5756" y="2063828"/>
            <a:ext cx="2752069" cy="77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6">
            <a:extLst>
              <a:ext uri="{FF2B5EF4-FFF2-40B4-BE49-F238E27FC236}">
                <a16:creationId xmlns:a16="http://schemas.microsoft.com/office/drawing/2014/main" xmlns="" id="{BD29A444-D0C6-45DC-84B3-4F25295A1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5756" y="3366816"/>
            <a:ext cx="2814203" cy="183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3">
            <a:extLst>
              <a:ext uri="{FF2B5EF4-FFF2-40B4-BE49-F238E27FC236}">
                <a16:creationId xmlns:a16="http://schemas.microsoft.com/office/drawing/2014/main" xmlns="" id="{366C146A-65ED-4A2C-A05A-B8FF27DA5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184" y="1562761"/>
            <a:ext cx="11097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Simplify: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xmlns="" id="{F1068B4A-FF2B-40AD-8A4F-D5685E07D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716" y="2449666"/>
            <a:ext cx="118960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xmlns="" id="{1B94185E-06E8-44EB-A1E3-E655E0671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332" y="42420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1303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>
            <a:extLst>
              <a:ext uri="{FF2B5EF4-FFF2-40B4-BE49-F238E27FC236}">
                <a16:creationId xmlns:a16="http://schemas.microsoft.com/office/drawing/2014/main" xmlns="" id="{0EFE46DA-22B7-4A08-AEA2-215CB4A16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924" y="124287"/>
            <a:ext cx="2572340" cy="84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8">
            <a:extLst>
              <a:ext uri="{FF2B5EF4-FFF2-40B4-BE49-F238E27FC236}">
                <a16:creationId xmlns:a16="http://schemas.microsoft.com/office/drawing/2014/main" xmlns="" id="{806CF9E9-2FE4-49FC-BA16-7C9FC9DAA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923" y="1648890"/>
            <a:ext cx="4587572" cy="411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7B8032D8-A88E-4B25-BDE8-4CB00D0EB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556229"/>
            <a:ext cx="48603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44F1FFED-0F58-4680-89DF-25D628640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672"/>
            <a:ext cx="1024639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13E1BDF-D3A0-4539-B574-230764F26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14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6371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>
            <a:extLst>
              <a:ext uri="{FF2B5EF4-FFF2-40B4-BE49-F238E27FC236}">
                <a16:creationId xmlns:a16="http://schemas.microsoft.com/office/drawing/2014/main" xmlns="" id="{3E3B55E4-2568-425A-AFD3-96FA34266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4298" y="457200"/>
            <a:ext cx="3204840" cy="68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0">
            <a:extLst>
              <a:ext uri="{FF2B5EF4-FFF2-40B4-BE49-F238E27FC236}">
                <a16:creationId xmlns:a16="http://schemas.microsoft.com/office/drawing/2014/main" xmlns="" id="{511E2ADD-6310-4CCC-A27D-B08EC7BFD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4298" y="1522252"/>
            <a:ext cx="3204840" cy="273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8DEBF388-4E8A-4D9A-9E6D-77B611B94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0704"/>
            <a:ext cx="176843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   Prove that :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9D970D7-776C-4DB4-8D6C-250052239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71694"/>
            <a:ext cx="124425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LHS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160E6B3-779D-41D6-994A-2A20E7EB7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005" y="3149658"/>
            <a:ext cx="2920753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RHS = 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Since , LHS = RHS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Hence Proved.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532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>
            <a:extLst>
              <a:ext uri="{FF2B5EF4-FFF2-40B4-BE49-F238E27FC236}">
                <a16:creationId xmlns:a16="http://schemas.microsoft.com/office/drawing/2014/main" xmlns="" id="{3B7E5FD1-D89E-490C-BEB8-8C9EFE65A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3592" y="292964"/>
            <a:ext cx="4864962" cy="5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8B6A897E-1DF6-4773-9161-01C8240AC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128" y="501477"/>
            <a:ext cx="12005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A30C9CF-883C-4560-975B-6B264D329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51" y="1098397"/>
            <a:ext cx="1159289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LHS = 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A71D077-5EAE-4939-8EB1-7ED13F9D3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703" y="4552815"/>
            <a:ext cx="11756993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RHS = 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Since , LHS = RHS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Hence Proved.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F1AB0F6-3F2D-46B6-9B48-EDDFA2C9A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3592" y="1612154"/>
            <a:ext cx="4944862" cy="309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2044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5E633011-4030-4D14-90AB-90764EC63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87061"/>
            <a:ext cx="287129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PRACTICE QUESTIONS: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Simplify: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5" name="Picture 13">
            <a:extLst>
              <a:ext uri="{FF2B5EF4-FFF2-40B4-BE49-F238E27FC236}">
                <a16:creationId xmlns:a16="http://schemas.microsoft.com/office/drawing/2014/main" xmlns="" id="{0B1E1D0C-A1E1-4AEE-A04C-D214E1F9D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968" y="1118586"/>
            <a:ext cx="5368032" cy="224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8D714B45-83D5-4569-9A5A-3AD136EE693B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68676" y="2835965"/>
            <a:ext cx="121831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4EE642D-DEFB-4C69-9F2D-514895EF9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968" y="3772651"/>
            <a:ext cx="5368032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088215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102</Words>
  <Application>Microsoft Office PowerPoint</Application>
  <PresentationFormat>Custom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Gallery</vt:lpstr>
      <vt:lpstr>NUMBER SYSTEMS</vt:lpstr>
      <vt:lpstr>Slide 2</vt:lpstr>
      <vt:lpstr>Slide 3</vt:lpstr>
      <vt:lpstr>Slide 4</vt:lpstr>
      <vt:lpstr>Let us discuss few more examples. 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SYSTEM</dc:title>
  <dc:creator>Dilip Rolpa</dc:creator>
  <cp:lastModifiedBy>rajni bala</cp:lastModifiedBy>
  <cp:revision>16</cp:revision>
  <dcterms:created xsi:type="dcterms:W3CDTF">2020-03-31T06:12:01Z</dcterms:created>
  <dcterms:modified xsi:type="dcterms:W3CDTF">2020-04-15T07:04:14Z</dcterms:modified>
</cp:coreProperties>
</file>